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475" r:id="rId39"/>
    <p:sldId id="502" r:id="rId40"/>
    <p:sldId id="495" r:id="rId41"/>
    <p:sldId id="498" r:id="rId42"/>
    <p:sldId id="499" r:id="rId43"/>
    <p:sldId id="500" r:id="rId44"/>
    <p:sldId id="501" r:id="rId45"/>
    <p:sldId id="473" r:id="rId46"/>
    <p:sldId id="476" r:id="rId47"/>
    <p:sldId id="477" r:id="rId48"/>
    <p:sldId id="488" r:id="rId49"/>
    <p:sldId id="478" r:id="rId50"/>
    <p:sldId id="480" r:id="rId51"/>
    <p:sldId id="479" r:id="rId52"/>
    <p:sldId id="489" r:id="rId53"/>
    <p:sldId id="493" r:id="rId54"/>
    <p:sldId id="490" r:id="rId55"/>
    <p:sldId id="492" r:id="rId56"/>
    <p:sldId id="481" r:id="rId57"/>
    <p:sldId id="494" r:id="rId58"/>
    <p:sldId id="482" r:id="rId59"/>
    <p:sldId id="483" r:id="rId60"/>
    <p:sldId id="491" r:id="rId61"/>
    <p:sldId id="484" r:id="rId62"/>
    <p:sldId id="485" r:id="rId63"/>
    <p:sldId id="486" r:id="rId64"/>
    <p:sldId id="487" r:id="rId65"/>
    <p:sldId id="474" r:id="rId66"/>
    <p:sldId id="472" r:id="rId67"/>
    <p:sldId id="464" r:id="rId68"/>
    <p:sldId id="463" r:id="rId69"/>
    <p:sldId id="458" r:id="rId70"/>
    <p:sldId id="455" r:id="rId71"/>
    <p:sldId id="459" r:id="rId72"/>
    <p:sldId id="457" r:id="rId73"/>
    <p:sldId id="456" r:id="rId74"/>
    <p:sldId id="460" r:id="rId75"/>
    <p:sldId id="461" r:id="rId76"/>
    <p:sldId id="462" r:id="rId77"/>
    <p:sldId id="449" r:id="rId78"/>
    <p:sldId id="450" r:id="rId79"/>
    <p:sldId id="451" r:id="rId80"/>
    <p:sldId id="453" r:id="rId81"/>
    <p:sldId id="454" r:id="rId82"/>
    <p:sldId id="447" r:id="rId83"/>
    <p:sldId id="448" r:id="rId84"/>
    <p:sldId id="452" r:id="rId85"/>
    <p:sldId id="49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64" dt="2024-03-22T02:37:25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2T23:19:08.610" v="3835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02:15.680" v="3795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10:26:41.402" v="3769" actId="14826"/>
          <ac:picMkLst>
            <pc:docMk/>
            <pc:sldMk cId="808899039" sldId="53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10:25:30.482" v="3766" actId="14826"/>
          <ac:picMkLst>
            <pc:docMk/>
            <pc:sldMk cId="808899039" sldId="53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02:15.680" v="3795"/>
          <ac:picMkLst>
            <pc:docMk/>
            <pc:sldMk cId="808899039" sldId="539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10:26:08.787" v="376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2:37:25.865" v="3834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22-Mar-24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61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6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7" Type="http://schemas.openxmlformats.org/officeDocument/2006/relationships/image" Target="../media/image67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5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6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8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45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5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57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63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3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73.png"/><Relationship Id="rId4" Type="http://schemas.openxmlformats.org/officeDocument/2006/relationships/image" Target="../media/image18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4354</Words>
  <Application>Microsoft Office PowerPoint</Application>
  <PresentationFormat>Widescreen</PresentationFormat>
  <Paragraphs>332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T=11, PV=10%, Batt=10%</vt:lpstr>
      <vt:lpstr>MPCOPF Verified for T=11,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2024-03-22T23:19:15Z</dcterms:modified>
</cp:coreProperties>
</file>